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2" r:id="rId4"/>
    <p:sldId id="264" r:id="rId5"/>
    <p:sldId id="259" r:id="rId6"/>
    <p:sldId id="262" r:id="rId7"/>
    <p:sldId id="268" r:id="rId8"/>
    <p:sldId id="267" r:id="rId9"/>
    <p:sldId id="273" r:id="rId10"/>
    <p:sldId id="276" r:id="rId11"/>
    <p:sldId id="284" r:id="rId12"/>
    <p:sldId id="277" r:id="rId13"/>
    <p:sldId id="261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D668F-008F-475E-B9DA-356ADBC46F8A}">
          <p14:sldIdLst>
            <p14:sldId id="256"/>
            <p14:sldId id="283"/>
            <p14:sldId id="282"/>
            <p14:sldId id="264"/>
            <p14:sldId id="259"/>
            <p14:sldId id="262"/>
            <p14:sldId id="268"/>
            <p14:sldId id="267"/>
            <p14:sldId id="273"/>
            <p14:sldId id="276"/>
            <p14:sldId id="284"/>
            <p14:sldId id="277"/>
            <p14:sldId id="261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61" d="100"/>
          <a:sy n="61" d="100"/>
        </p:scale>
        <p:origin x="-144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Успеваемость </a:t>
            </a:r>
            <a:r>
              <a:rPr lang="ru-RU" sz="2800" dirty="0" smtClean="0"/>
              <a:t>студентов,  </a:t>
            </a:r>
            <a:r>
              <a:rPr lang="ru-RU" sz="2800" dirty="0"/>
              <a:t>проживающих в общежитии</a:t>
            </a:r>
          </a:p>
        </c:rich>
      </c:tx>
      <c:layout>
        <c:manualLayout>
          <c:xMode val="edge"/>
          <c:yMode val="edge"/>
          <c:x val="0.2193933747701967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студенток  проживающих в общежитии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0.56999999999999995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88008530183727"/>
          <c:y val="0.26089862204724412"/>
          <c:w val="0.34661991469816272"/>
          <c:h val="0.585468503937007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334" y="1576467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Итоги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студенческого совета общежития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семестр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2016-2017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уч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г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346936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Бузмакова Анастасия</a:t>
            </a:r>
          </a:p>
          <a:p>
            <a:pPr algn="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Председатель студенческого совета общежития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s7059.vk.me/c836238/v836238100/bfe4/9wAVvPH0nO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18767" r="12851" b="7472"/>
          <a:stretch/>
        </p:blipFill>
        <p:spPr bwMode="auto">
          <a:xfrm>
            <a:off x="539552" y="1124744"/>
            <a:ext cx="3384376" cy="39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97136"/>
            <a:ext cx="685110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Митинг «День народного единства»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8196" name="Picture 4" descr="https://cs7059.vk.me/c836238/v836238100/bfdb/Yp0EVvht4d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5088" r="42119" b="26562"/>
          <a:stretch/>
        </p:blipFill>
        <p:spPr bwMode="auto">
          <a:xfrm>
            <a:off x="4046732" y="2780928"/>
            <a:ext cx="4946817" cy="33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p.vk.me/c836720/v836720203/1e411/qoRynS05d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7636"/>
            <a:ext cx="4771892" cy="357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675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Праздник «Новый год стучится в двери»</a:t>
            </a:r>
            <a:endParaRPr lang="ru-RU" dirty="0"/>
          </a:p>
        </p:txBody>
      </p:sp>
      <p:pic>
        <p:nvPicPr>
          <p:cNvPr id="4098" name="Picture 2" descr="https://pp.vk.me/c836720/v836720203/1e3db/QwE-jVdqD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9" y="1052736"/>
            <a:ext cx="451250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326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p.vk.me/c837328/v837328472/8a65/o-EhmmKPN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22467" r="29841" b="363"/>
          <a:stretch/>
        </p:blipFill>
        <p:spPr bwMode="auto">
          <a:xfrm>
            <a:off x="251520" y="907976"/>
            <a:ext cx="4671683" cy="38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913" y="-255119"/>
            <a:ext cx="685110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Утренняя гимнастика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9218" name="Picture 2" descr="https://pp.vk.me/c836732/v836732203/ece9/d4b3CRJ5iC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" t="23399" r="18167" b="1497"/>
          <a:stretch/>
        </p:blipFill>
        <p:spPr bwMode="auto">
          <a:xfrm>
            <a:off x="3419872" y="2986008"/>
            <a:ext cx="5188991" cy="35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t="29692" r="33069" b="7267"/>
          <a:stretch/>
        </p:blipFill>
        <p:spPr bwMode="auto">
          <a:xfrm>
            <a:off x="269876" y="2204864"/>
            <a:ext cx="4637604" cy="43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t="23509" r="32203" b="20466"/>
          <a:stretch/>
        </p:blipFill>
        <p:spPr bwMode="auto">
          <a:xfrm>
            <a:off x="4283968" y="910833"/>
            <a:ext cx="4607880" cy="37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401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Г</a:t>
            </a:r>
            <a:r>
              <a:rPr lang="ru-RU" sz="28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руппа Вконтакте «Общежитие КПК»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637428/v637428561/b115/XequzbG7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b="5404"/>
          <a:stretch/>
        </p:blipFill>
        <p:spPr bwMode="auto">
          <a:xfrm>
            <a:off x="1788018" y="116631"/>
            <a:ext cx="5221209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555776" y="250235"/>
            <a:ext cx="4824536" cy="759807"/>
            <a:chOff x="2555776" y="250235"/>
            <a:chExt cx="4824536" cy="7598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555776" y="250235"/>
              <a:ext cx="4824536" cy="7598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368528"/>
              <a:ext cx="48245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1F497D"/>
                  </a:solidFill>
                  <a:latin typeface="Calibri"/>
                  <a:ea typeface="+mj-ea"/>
                  <a:cs typeface="Arial" panose="020B0604020202020204" pitchFamily="34" charset="0"/>
                </a:rPr>
                <a:t>Самоуправление общежития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04529" y="1414832"/>
            <a:ext cx="3222104" cy="954108"/>
            <a:chOff x="1704529" y="1414832"/>
            <a:chExt cx="3222104" cy="95410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22349" y="1414833"/>
              <a:ext cx="2664296" cy="9541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04529" y="1414832"/>
              <a:ext cx="32221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Студенческий совет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00192" y="1414834"/>
            <a:ext cx="1948977" cy="795387"/>
            <a:chOff x="6300192" y="1414834"/>
            <a:chExt cx="1948977" cy="79538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300192" y="1414834"/>
              <a:ext cx="1948977" cy="7953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40349" y="1550917"/>
              <a:ext cx="18088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err="1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Старостат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496617" y="2741472"/>
            <a:ext cx="1637928" cy="672291"/>
            <a:chOff x="2555776" y="2690337"/>
            <a:chExt cx="1637928" cy="6722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55776" y="2690337"/>
              <a:ext cx="1637928" cy="6722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09528" y="2690337"/>
              <a:ext cx="15841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Секторы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40418" y="3573016"/>
            <a:ext cx="4572000" cy="523220"/>
            <a:chOff x="1143628" y="3684882"/>
            <a:chExt cx="4572000" cy="52322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491639" y="3684882"/>
              <a:ext cx="4088473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3628" y="3684882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Культурно-досуговый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91639" y="4890785"/>
            <a:ext cx="4572000" cy="616954"/>
            <a:chOff x="1491639" y="4890785"/>
            <a:chExt cx="4572000" cy="61695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051720" y="4890785"/>
              <a:ext cx="3384376" cy="6169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91639" y="4890785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Информационный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013274" y="4225407"/>
            <a:ext cx="5296721" cy="549656"/>
            <a:chOff x="1129278" y="4317355"/>
            <a:chExt cx="5296721" cy="54965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29278" y="4414750"/>
              <a:ext cx="5296721" cy="4522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59630" y="4317355"/>
              <a:ext cx="4804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Спортивно-оздоровительный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7572" y="5541120"/>
            <a:ext cx="6228684" cy="523220"/>
            <a:chOff x="647572" y="5541120"/>
            <a:chExt cx="6228684" cy="52322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47572" y="5572238"/>
              <a:ext cx="6228684" cy="4921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7572" y="5541120"/>
              <a:ext cx="6028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Жилищно-бытовой (экономический)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496618" y="6153350"/>
            <a:ext cx="2090028" cy="556429"/>
            <a:chOff x="2496618" y="6153350"/>
            <a:chExt cx="2090028" cy="55642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96618" y="6161099"/>
              <a:ext cx="2090028" cy="548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36625" y="6153350"/>
              <a:ext cx="18500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Учебный</a:t>
              </a:r>
              <a:endParaRPr lang="ru-RU" dirty="0"/>
            </a:p>
          </p:txBody>
        </p:sp>
      </p:grpSp>
      <p:cxnSp>
        <p:nvCxnSpPr>
          <p:cNvPr id="27" name="Прямая со стрелкой 26"/>
          <p:cNvCxnSpPr>
            <a:endCxn id="19" idx="0"/>
          </p:cNvCxnSpPr>
          <p:nvPr/>
        </p:nvCxnSpPr>
        <p:spPr>
          <a:xfrm>
            <a:off x="3254497" y="1010042"/>
            <a:ext cx="0" cy="404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876256" y="1010043"/>
            <a:ext cx="0" cy="404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54497" y="2368940"/>
            <a:ext cx="0" cy="404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342457" y="3370620"/>
            <a:ext cx="28266" cy="202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6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Вместе мы - команда</a:t>
            </a:r>
            <a:endParaRPr lang="ru-RU" sz="3600" b="1" dirty="0"/>
          </a:p>
        </p:txBody>
      </p:sp>
      <p:pic>
        <p:nvPicPr>
          <p:cNvPr id="3074" name="Picture 2" descr="https://pp.vk.me/c626718/v626718119/2dd6a/uY0P-QO5ZQ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4"/>
          <a:stretch/>
        </p:blipFill>
        <p:spPr bwMode="auto">
          <a:xfrm>
            <a:off x="254639" y="1647188"/>
            <a:ext cx="8496944" cy="40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25830" r="26778" b="21491"/>
          <a:stretch/>
        </p:blipFill>
        <p:spPr bwMode="auto">
          <a:xfrm>
            <a:off x="382450" y="1052736"/>
            <a:ext cx="3932172" cy="265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979" y="-804307"/>
            <a:ext cx="6768751" cy="18418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cs typeface="Arial" panose="020B0604020202020204" pitchFamily="34" charset="0"/>
              </a:rPr>
              <a:t>Р</a:t>
            </a:r>
            <a:r>
              <a:rPr lang="ru-RU" sz="3100" b="1" dirty="0" smtClean="0">
                <a:cs typeface="Arial" panose="020B0604020202020204" pitchFamily="34" charset="0"/>
              </a:rPr>
              <a:t>ейды контроля</a:t>
            </a:r>
            <a:br>
              <a:rPr lang="ru-RU" sz="3100" b="1" dirty="0" smtClean="0">
                <a:cs typeface="Arial" panose="020B0604020202020204" pitchFamily="34" charset="0"/>
              </a:rPr>
            </a:br>
            <a:r>
              <a:rPr lang="ru-RU" sz="3100" b="1" dirty="0" smtClean="0">
                <a:cs typeface="Arial" panose="020B0604020202020204" pitchFamily="34" charset="0"/>
              </a:rPr>
              <a:t> санитарного состояния комнат</a:t>
            </a:r>
            <a:endParaRPr lang="ru-RU" sz="3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26773" r="25974" b="21780"/>
          <a:stretch/>
        </p:blipFill>
        <p:spPr bwMode="auto">
          <a:xfrm>
            <a:off x="4644730" y="1063046"/>
            <a:ext cx="4076776" cy="266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26773" r="25974" b="21373"/>
          <a:stretch/>
        </p:blipFill>
        <p:spPr bwMode="auto">
          <a:xfrm>
            <a:off x="355781" y="4012125"/>
            <a:ext cx="3985509" cy="256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6" t="26773" r="25466" b="23407"/>
          <a:stretch/>
        </p:blipFill>
        <p:spPr bwMode="auto">
          <a:xfrm>
            <a:off x="4644730" y="4018157"/>
            <a:ext cx="4037254" cy="256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4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6064030"/>
              </p:ext>
            </p:extLst>
          </p:nvPr>
        </p:nvGraphicFramePr>
        <p:xfrm>
          <a:off x="467544" y="1052736"/>
          <a:ext cx="8496943" cy="484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9328/v629328561/1463c/-nZ1QUP9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5229"/>
          <a:stretch/>
        </p:blipFill>
        <p:spPr bwMode="auto">
          <a:xfrm>
            <a:off x="323528" y="1052736"/>
            <a:ext cx="393656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8243"/>
            <a:ext cx="7503556" cy="94449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cs typeface="Arial" panose="020B0604020202020204" pitchFamily="34" charset="0"/>
              </a:rPr>
              <a:t>кция </a:t>
            </a:r>
            <a:br>
              <a:rPr lang="ru-RU" sz="2800" b="1" dirty="0" smtClean="0">
                <a:cs typeface="Arial" panose="020B0604020202020204" pitchFamily="34" charset="0"/>
              </a:rPr>
            </a:br>
            <a:r>
              <a:rPr lang="ru-RU" sz="2800" b="1" dirty="0" smtClean="0">
                <a:cs typeface="Arial" panose="020B0604020202020204" pitchFamily="34" charset="0"/>
              </a:rPr>
              <a:t>«Дарю тебе сердце»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2050" name="Picture 2" descr="https://pp.vk.me/c837422/v837422561/169e/gAoohum4H3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5018896" cy="334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4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637522/v637522729/dd3b/LgJGSR8sL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8" y="1157054"/>
            <a:ext cx="7475603" cy="498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744" y="-163354"/>
            <a:ext cx="6984776" cy="10296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«Всегда на связи»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33548" r="9450" b="2741"/>
          <a:stretch/>
        </p:blipFill>
        <p:spPr bwMode="auto">
          <a:xfrm>
            <a:off x="297875" y="1268760"/>
            <a:ext cx="8822515" cy="49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534"/>
            <a:ext cx="712879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Акция «Я за мир!»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p.vk.me/c626128/v626128119/2f091/bVbUR_Gm2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63" y="3166809"/>
            <a:ext cx="4321717" cy="34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p.vk.me/c626128/v626128119/2f06a/7e-lvHQXw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5827"/>
          <a:stretch/>
        </p:blipFill>
        <p:spPr bwMode="auto">
          <a:xfrm>
            <a:off x="189563" y="887881"/>
            <a:ext cx="5328592" cy="36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81638"/>
            <a:ext cx="691276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Фотовыставка «Первозданная Россия»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781</TotalTime>
  <Words>84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Презентация PowerPoint</vt:lpstr>
      <vt:lpstr>Презентация PowerPoint</vt:lpstr>
      <vt:lpstr>Вместе мы - команда</vt:lpstr>
      <vt:lpstr>                  Рейды контроля  санитарного состояния комнат</vt:lpstr>
      <vt:lpstr>Презентация PowerPoint</vt:lpstr>
      <vt:lpstr> Акция  «Дарю тебе сердце»</vt:lpstr>
      <vt:lpstr>«Всегда на связи»</vt:lpstr>
      <vt:lpstr>Акция «Я за мир!»</vt:lpstr>
      <vt:lpstr>Фотовыставка «Первозданная Россия»</vt:lpstr>
      <vt:lpstr>Митинг «День народного единства»</vt:lpstr>
      <vt:lpstr>Презентация PowerPoint</vt:lpstr>
      <vt:lpstr>Утренняя гимнастика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66</cp:revision>
  <dcterms:created xsi:type="dcterms:W3CDTF">2015-10-20T13:48:58Z</dcterms:created>
  <dcterms:modified xsi:type="dcterms:W3CDTF">2017-02-27T02:48:56Z</dcterms:modified>
</cp:coreProperties>
</file>